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2" r:id="rId11"/>
    <p:sldId id="263" r:id="rId12"/>
    <p:sldId id="264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4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04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49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0224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01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02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29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764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02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84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4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47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5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29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3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1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DF1E8-3AF2-49C3-895D-A56C87BF371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A67F2-4A2B-44D3-95BE-9A0AC97F3F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8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34F6-5727-14A8-860E-1EF324C4A3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Satellite Communication and the world of RF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399B99-9ED7-63CB-1AF6-62FC7D24D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220241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By: Edrik Vachier</a:t>
            </a:r>
          </a:p>
          <a:p>
            <a:r>
              <a:rPr lang="en-US" dirty="0">
                <a:solidFill>
                  <a:schemeClr val="bg1"/>
                </a:solidFill>
              </a:rPr>
              <a:t>Mentors: Dr. Sean Bryan and Mr. Scott </a:t>
            </a:r>
            <a:r>
              <a:rPr lang="en-US" dirty="0" err="1">
                <a:solidFill>
                  <a:schemeClr val="bg1"/>
                </a:solidFill>
              </a:rPr>
              <a:t>Smas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School of Earth and Space Exploration</a:t>
            </a:r>
          </a:p>
          <a:p>
            <a:r>
              <a:rPr lang="en-US" dirty="0">
                <a:solidFill>
                  <a:schemeClr val="bg1"/>
                </a:solidFill>
              </a:rPr>
              <a:t>Arizona state university Student Research Symposium</a:t>
            </a:r>
          </a:p>
          <a:p>
            <a:r>
              <a:rPr lang="en-US" dirty="0">
                <a:solidFill>
                  <a:schemeClr val="bg1"/>
                </a:solidFill>
              </a:rPr>
              <a:t>April 21-22, 2023</a:t>
            </a:r>
          </a:p>
        </p:txBody>
      </p:sp>
    </p:spTree>
    <p:extLst>
      <p:ext uri="{BB962C8B-B14F-4D97-AF65-F5344CB8AC3E}">
        <p14:creationId xmlns:p14="http://schemas.microsoft.com/office/powerpoint/2010/main" val="3945057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CB80E-FD2D-B970-5B75-0EC77EA14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Results, Testing, observing data (Receiver Data pt. 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CB23C9-72A1-4715-865B-70131EBB0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6418" y="1792804"/>
            <a:ext cx="4985982" cy="2280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20D92-2C83-49EC-D620-F6EC11BFA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886" y="4297373"/>
            <a:ext cx="4958499" cy="23297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865BB-C394-9BE5-5D3E-EC8AF744F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041" y="4339967"/>
            <a:ext cx="5309763" cy="232302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03D0E33-471F-3255-7F9E-E0E4D24234A0}"/>
              </a:ext>
            </a:extLst>
          </p:cNvPr>
          <p:cNvSpPr/>
          <p:nvPr/>
        </p:nvSpPr>
        <p:spPr>
          <a:xfrm>
            <a:off x="5310385" y="5064034"/>
            <a:ext cx="1391656" cy="6656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9DD112-1701-2A47-434B-36F86C325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066" y="1876082"/>
            <a:ext cx="4491050" cy="2145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0D3209-58ED-3236-F6C8-376984D38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116" y="2566093"/>
            <a:ext cx="1321302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9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BAAA-11A6-6C8C-A204-1FDCAE274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Overall takeaways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3B3CEEA-607F-0874-31C9-5FC4FF372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1" y="1658082"/>
            <a:ext cx="9905999" cy="4692675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Taking Lab Transmission to Satellite Communication: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Transmitting Data in a lab is different than in an environment filled with many different radio frequencies that can be classified as “noise”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Improving Signal to Noise Ratio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Transmission of signals to space requires other tools to get the message to travel long distances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Repeaters, Transponders, Amplifiers, etc.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Peak-to-Average-Power Ratio (PAPR)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Higher Order of Modulation is needed depending on the information being sent 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Data Rates/Efficiency of data transfer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4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3E74-F015-EAFF-13A7-4FE2C1DBC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AFF39-4BA9-698E-1483-4677A570D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617141"/>
            <a:ext cx="9905999" cy="406942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Dr. Sean Bryan: for his guidance, expert opinions, and patience</a:t>
            </a:r>
          </a:p>
          <a:p>
            <a:r>
              <a:rPr lang="en-US" sz="2800" dirty="0">
                <a:solidFill>
                  <a:schemeClr val="bg1"/>
                </a:solidFill>
              </a:rPr>
              <a:t>Scott </a:t>
            </a:r>
            <a:r>
              <a:rPr lang="en-US" sz="2800" dirty="0" err="1">
                <a:solidFill>
                  <a:schemeClr val="bg1"/>
                </a:solidFill>
              </a:rPr>
              <a:t>Smas</a:t>
            </a:r>
            <a:r>
              <a:rPr lang="en-US" sz="2800" dirty="0">
                <a:solidFill>
                  <a:schemeClr val="bg1"/>
                </a:solidFill>
              </a:rPr>
              <a:t>: for his connection and organization of my project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Desiree Crawl, Margaret Hufford, and Deborah Bair: for their communication of deadlines and volunteering opportunities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I would like to thank my mentors, Scott </a:t>
            </a:r>
            <a:r>
              <a:rPr lang="en-US" sz="2800" dirty="0" err="1">
                <a:solidFill>
                  <a:schemeClr val="bg1"/>
                </a:solidFill>
              </a:rPr>
              <a:t>Smas</a:t>
            </a:r>
            <a:r>
              <a:rPr lang="en-US" sz="2800" dirty="0">
                <a:solidFill>
                  <a:schemeClr val="bg1"/>
                </a:solidFill>
              </a:rPr>
              <a:t> and Dr. Sean Bryan, and The NASA Space Grant Program in its entirety for giving me the opportunity to work in a laboratory environment and become a more well-rounded STEM student</a:t>
            </a:r>
          </a:p>
        </p:txBody>
      </p:sp>
    </p:spTree>
    <p:extLst>
      <p:ext uri="{BB962C8B-B14F-4D97-AF65-F5344CB8AC3E}">
        <p14:creationId xmlns:p14="http://schemas.microsoft.com/office/powerpoint/2010/main" val="3397154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98FDE-DE9D-7887-103B-B0BC1CB2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A82BE-3D18-B5FB-8AD0-D00DF1F6D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89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9FE3-D381-5DC3-C4CB-C059C033A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Overview of Research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03784-2C16-7854-A86F-547FEE6C9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658143"/>
            <a:ext cx="9905999" cy="3714526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Understanding the implications of radio frequency and data transmission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Simulating transmission and reception of data in an undisturbed environment and observing waveforms using idealized modulation schemes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Transmitting and receiving a signal from two configured B210 devices (capable of transmission and reception)</a:t>
            </a:r>
          </a:p>
          <a:p>
            <a:r>
              <a:rPr lang="en-US" sz="2800" dirty="0">
                <a:solidFill>
                  <a:schemeClr val="bg1"/>
                </a:solidFill>
              </a:rPr>
              <a:t>Formulating action steps for an ASU Satellite Ground Station</a:t>
            </a:r>
          </a:p>
        </p:txBody>
      </p:sp>
    </p:spTree>
    <p:extLst>
      <p:ext uri="{BB962C8B-B14F-4D97-AF65-F5344CB8AC3E}">
        <p14:creationId xmlns:p14="http://schemas.microsoft.com/office/powerpoint/2010/main" val="769160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766C9C-0B19-6685-9050-20EE42976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603" y="3242915"/>
            <a:ext cx="2674852" cy="3429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C65EB9-8E62-E02D-529E-1EEC80F4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Key Historical lessons of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D9A30-E599-8E05-F368-4BEFCC267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437" y="1712179"/>
            <a:ext cx="9905999" cy="3541714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Telegraph </a:t>
            </a:r>
            <a:r>
              <a:rPr lang="en-US" sz="2800" dirty="0">
                <a:solidFill>
                  <a:schemeClr val="bg1"/>
                </a:solidFill>
                <a:sym typeface="Wingdings" panose="05000000000000000000" pitchFamily="2" charset="2"/>
              </a:rPr>
              <a:t> Switchboard  Rotary Phone  Payphones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9F4BA-4B98-55F6-BB8D-966C19A33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29" y="2341555"/>
            <a:ext cx="3409902" cy="22829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16F172-0867-4FCB-A6A0-BA6A227AE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565" y="4461415"/>
            <a:ext cx="3032772" cy="2234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27968A-8332-6A87-999C-7E20D4E29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247" y="2297410"/>
            <a:ext cx="3241151" cy="2327107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EB1205A9-B39C-FCA1-9249-F03819DB922A}"/>
              </a:ext>
            </a:extLst>
          </p:cNvPr>
          <p:cNvSpPr/>
          <p:nvPr/>
        </p:nvSpPr>
        <p:spPr>
          <a:xfrm rot="2073353">
            <a:off x="2154051" y="4278855"/>
            <a:ext cx="1352747" cy="461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3E019EB-5932-1E04-196B-B68347A0E678}"/>
              </a:ext>
            </a:extLst>
          </p:cNvPr>
          <p:cNvSpPr/>
          <p:nvPr/>
        </p:nvSpPr>
        <p:spPr>
          <a:xfrm rot="19634328">
            <a:off x="5326623" y="4393560"/>
            <a:ext cx="1352747" cy="461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FD60814-A861-7A5C-8F4F-AD6F4C17AE02}"/>
              </a:ext>
            </a:extLst>
          </p:cNvPr>
          <p:cNvSpPr/>
          <p:nvPr/>
        </p:nvSpPr>
        <p:spPr>
          <a:xfrm rot="2073353">
            <a:off x="8286490" y="3771898"/>
            <a:ext cx="1352747" cy="4619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EBCE05-305B-A94C-F91A-75C5A9D2600E}"/>
              </a:ext>
            </a:extLst>
          </p:cNvPr>
          <p:cNvSpPr txBox="1"/>
          <p:nvPr/>
        </p:nvSpPr>
        <p:spPr>
          <a:xfrm>
            <a:off x="1660769" y="4622763"/>
            <a:ext cx="2776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thoughtco.com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EFCA75-E468-CC8E-DDFD-7A72EF346EB5}"/>
              </a:ext>
            </a:extLst>
          </p:cNvPr>
          <p:cNvSpPr txBox="1"/>
          <p:nvPr/>
        </p:nvSpPr>
        <p:spPr>
          <a:xfrm>
            <a:off x="4850574" y="6654004"/>
            <a:ext cx="2776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fineartamerica.com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89C678-3698-43F5-73E6-A93152030413}"/>
              </a:ext>
            </a:extLst>
          </p:cNvPr>
          <p:cNvSpPr txBox="1"/>
          <p:nvPr/>
        </p:nvSpPr>
        <p:spPr>
          <a:xfrm>
            <a:off x="7059360" y="4591857"/>
            <a:ext cx="221207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commonwealthfoundation.org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7D3791-9E57-4530-52FF-5CD73121C1DF}"/>
              </a:ext>
            </a:extLst>
          </p:cNvPr>
          <p:cNvSpPr txBox="1"/>
          <p:nvPr/>
        </p:nvSpPr>
        <p:spPr>
          <a:xfrm>
            <a:off x="10182493" y="6631098"/>
            <a:ext cx="172983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Source: payphone-project.com</a:t>
            </a:r>
          </a:p>
        </p:txBody>
      </p:sp>
    </p:spTree>
    <p:extLst>
      <p:ext uri="{BB962C8B-B14F-4D97-AF65-F5344CB8AC3E}">
        <p14:creationId xmlns:p14="http://schemas.microsoft.com/office/powerpoint/2010/main" val="147039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5A5D9-45B9-5BFE-9461-E49B2012E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61406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Relevant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AF21A-D58E-36DB-6487-C5C464C0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675246"/>
            <a:ext cx="9905999" cy="4284275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GNU Radio Companion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Simulation and signal transmission software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Gqrx</a:t>
            </a:r>
            <a:r>
              <a:rPr lang="en-US" sz="2800" dirty="0">
                <a:solidFill>
                  <a:schemeClr val="bg1"/>
                </a:solidFill>
              </a:rPr>
              <a:t> Software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Radio Receiver Software</a:t>
            </a:r>
          </a:p>
          <a:p>
            <a:pPr lvl="2"/>
            <a:r>
              <a:rPr lang="en-US" sz="2800" dirty="0">
                <a:solidFill>
                  <a:schemeClr val="bg1"/>
                </a:solidFill>
              </a:rPr>
              <a:t>Based on GNU Radio Software</a:t>
            </a:r>
          </a:p>
          <a:p>
            <a:r>
              <a:rPr lang="en-US" sz="2800" dirty="0">
                <a:solidFill>
                  <a:schemeClr val="bg1"/>
                </a:solidFill>
              </a:rPr>
              <a:t>USRP B210 Receivers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Main hardware configured to the project software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51D67-80F6-63CB-1E9F-D68DCC2F8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252" y="1214495"/>
            <a:ext cx="4703414" cy="10854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AF72D-FFD5-1A05-E791-BE00F0B24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752" y="4214911"/>
            <a:ext cx="1860496" cy="2484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138E17-6FA5-39B0-E783-465CF139C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6880" y="2838629"/>
            <a:ext cx="3007088" cy="2153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6B1420-1B89-FC89-0CEA-5F264DE1CDB6}"/>
              </a:ext>
            </a:extLst>
          </p:cNvPr>
          <p:cNvSpPr txBox="1"/>
          <p:nvPr/>
        </p:nvSpPr>
        <p:spPr>
          <a:xfrm>
            <a:off x="10299511" y="2261580"/>
            <a:ext cx="2088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gnuradio.org</a:t>
            </a:r>
          </a:p>
        </p:txBody>
      </p:sp>
    </p:spTree>
    <p:extLst>
      <p:ext uri="{BB962C8B-B14F-4D97-AF65-F5344CB8AC3E}">
        <p14:creationId xmlns:p14="http://schemas.microsoft.com/office/powerpoint/2010/main" val="125331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30168-4897-249B-156B-29A36915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568" y="534231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Understanding Modulation Techniques and satellite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39B25-BEC8-5921-CA96-00FA43169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568" y="1860644"/>
            <a:ext cx="9905999" cy="440367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Analog Data Transmission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Frequency and Amplitude Modulation (FM and AM)</a:t>
            </a:r>
          </a:p>
          <a:p>
            <a:r>
              <a:rPr lang="en-US" sz="2800" dirty="0">
                <a:solidFill>
                  <a:schemeClr val="bg1"/>
                </a:solidFill>
              </a:rPr>
              <a:t>Discrete Data Transmission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Frequency vs Phase Shift Keying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Quadrature Amplitude Modulation (QAM)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IQ Modulation (In-phase/Quadrature)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Amplitude and Phase Shift Keying (APSK)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Primarily used for Satellite Communication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Good with Amplitude effects</a:t>
            </a:r>
          </a:p>
          <a:p>
            <a:pPr lvl="3"/>
            <a:r>
              <a:rPr lang="en-US" sz="2200" dirty="0">
                <a:solidFill>
                  <a:schemeClr val="bg1"/>
                </a:solidFill>
              </a:rPr>
              <a:t>Nonlinear amplification (Compression)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04F355-5C54-A2A7-8F0C-8C6D2FF61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4619" y="5154010"/>
            <a:ext cx="4830311" cy="1254023"/>
          </a:xfrm>
          <a:prstGeom prst="rect">
            <a:avLst/>
          </a:prstGeom>
        </p:spPr>
      </p:pic>
      <p:pic>
        <p:nvPicPr>
          <p:cNvPr id="1026" name="Picture 2" descr="What's the difference between amplitude modulation and phase modulation? - Quora">
            <a:extLst>
              <a:ext uri="{FF2B5EF4-FFF2-40B4-BE49-F238E27FC236}">
                <a16:creationId xmlns:a16="http://schemas.microsoft.com/office/drawing/2014/main" id="{C6E90E9E-6A0F-A41A-03B1-947D0C42B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249" y="1219514"/>
            <a:ext cx="1983475" cy="185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A337AA-B732-89CD-C5ED-BC59A5FD98C7}"/>
              </a:ext>
            </a:extLst>
          </p:cNvPr>
          <p:cNvSpPr txBox="1"/>
          <p:nvPr/>
        </p:nvSpPr>
        <p:spPr>
          <a:xfrm>
            <a:off x="9213260" y="3023078"/>
            <a:ext cx="1937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quora.com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A73D7D-4AC4-B102-7D97-AADC03F1521D}"/>
              </a:ext>
            </a:extLst>
          </p:cNvPr>
          <p:cNvSpPr txBox="1"/>
          <p:nvPr/>
        </p:nvSpPr>
        <p:spPr>
          <a:xfrm>
            <a:off x="7777459" y="4821469"/>
            <a:ext cx="19379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watelectronics.com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DE1703-0FFF-43B7-4AE2-BBB197E5F610}"/>
              </a:ext>
            </a:extLst>
          </p:cNvPr>
          <p:cNvSpPr txBox="1"/>
          <p:nvPr/>
        </p:nvSpPr>
        <p:spPr>
          <a:xfrm>
            <a:off x="8323445" y="6350641"/>
            <a:ext cx="3944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youtube.com/Rohde Schwarz/Understanding APSK and QAM</a:t>
            </a:r>
          </a:p>
        </p:txBody>
      </p:sp>
      <p:pic>
        <p:nvPicPr>
          <p:cNvPr id="1030" name="Picture 6" descr="Phase Shift Keying : Types, Forms, and Its Applications">
            <a:extLst>
              <a:ext uri="{FF2B5EF4-FFF2-40B4-BE49-F238E27FC236}">
                <a16:creationId xmlns:a16="http://schemas.microsoft.com/office/drawing/2014/main" id="{99A70F88-4F3D-0D1E-82FF-EA9C35EC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069" y="3220709"/>
            <a:ext cx="2540819" cy="166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B4BA7A-3B72-9C00-53AA-F71749991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5974" y="3346415"/>
            <a:ext cx="2849907" cy="14071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92BAB4-BE88-6D67-D2E6-20A66715DBCC}"/>
              </a:ext>
            </a:extLst>
          </p:cNvPr>
          <p:cNvSpPr txBox="1"/>
          <p:nvPr/>
        </p:nvSpPr>
        <p:spPr>
          <a:xfrm>
            <a:off x="10120431" y="4695938"/>
            <a:ext cx="21471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lasopabinary475.weebly.com</a:t>
            </a:r>
          </a:p>
        </p:txBody>
      </p:sp>
    </p:spTree>
    <p:extLst>
      <p:ext uri="{BB962C8B-B14F-4D97-AF65-F5344CB8AC3E}">
        <p14:creationId xmlns:p14="http://schemas.microsoft.com/office/powerpoint/2010/main" val="2944771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EC5D-F5A7-E0AA-1D37-8FF9F4884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97718"/>
            <a:ext cx="9905998" cy="147857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Simulation of Communication and Radio Frequency Reception (pt. 1)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6C6B6C-F2C5-51D9-4955-1EF63636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43" y="4478408"/>
            <a:ext cx="5842776" cy="2141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12CD55-E1CE-90D3-72E7-2ADF7F8F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093" y="4324296"/>
            <a:ext cx="3789016" cy="24499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EFC045-D7D3-1D0D-E85C-9BA3F5857ED5}"/>
              </a:ext>
            </a:extLst>
          </p:cNvPr>
          <p:cNvSpPr txBox="1"/>
          <p:nvPr/>
        </p:nvSpPr>
        <p:spPr>
          <a:xfrm>
            <a:off x="1024113" y="4017892"/>
            <a:ext cx="562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Frequency Reception (Radio Station)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55345B4-F02E-145C-20FA-287DB1336D22}"/>
              </a:ext>
            </a:extLst>
          </p:cNvPr>
          <p:cNvSpPr/>
          <p:nvPr/>
        </p:nvSpPr>
        <p:spPr>
          <a:xfrm>
            <a:off x="6253319" y="5134998"/>
            <a:ext cx="1123774" cy="828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9F5231-7906-40F2-ABE1-F241E79E4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248" y="1973832"/>
            <a:ext cx="4091347" cy="21529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E21212-669D-858F-9B8E-E1B644AA5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113" y="2030836"/>
            <a:ext cx="4299220" cy="2038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EEA5DB-2EB4-BB17-CA2E-458D62B3B7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3333" y="2602803"/>
            <a:ext cx="1395915" cy="8839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67826B-CF84-9CC8-946E-EB44CF115F66}"/>
              </a:ext>
            </a:extLst>
          </p:cNvPr>
          <p:cNvSpPr txBox="1"/>
          <p:nvPr/>
        </p:nvSpPr>
        <p:spPr>
          <a:xfrm>
            <a:off x="875600" y="1594336"/>
            <a:ext cx="538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Simple Cosine Waveform Simulation</a:t>
            </a:r>
          </a:p>
        </p:txBody>
      </p:sp>
    </p:spTree>
    <p:extLst>
      <p:ext uri="{BB962C8B-B14F-4D97-AF65-F5344CB8AC3E}">
        <p14:creationId xmlns:p14="http://schemas.microsoft.com/office/powerpoint/2010/main" val="2073901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7CC1F-1FEE-C6CA-F5F0-13233C99B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Simulation of Communication and Radio Frequency Reception (pt. 2)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3E67690-0E45-8C45-9D12-785B15F3C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228" y="3262177"/>
            <a:ext cx="4473018" cy="17220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FEA614-A117-0036-6960-5CF528AE8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015" y="1930953"/>
            <a:ext cx="6676215" cy="1274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8AF798-36C9-7136-8C53-3C3DF65A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015" y="3409523"/>
            <a:ext cx="6676215" cy="1427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219B4-F5F9-394F-67D0-35D3AA196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014" y="5024601"/>
            <a:ext cx="6676215" cy="145667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5F5D4355-C664-B576-A732-F0364DE790AD}"/>
              </a:ext>
            </a:extLst>
          </p:cNvPr>
          <p:cNvSpPr/>
          <p:nvPr/>
        </p:nvSpPr>
        <p:spPr>
          <a:xfrm>
            <a:off x="4556246" y="3830472"/>
            <a:ext cx="720768" cy="53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47700454-33E9-3724-4B19-1CF89FD9ECF7}"/>
              </a:ext>
            </a:extLst>
          </p:cNvPr>
          <p:cNvSpPr/>
          <p:nvPr/>
        </p:nvSpPr>
        <p:spPr>
          <a:xfrm rot="5400000">
            <a:off x="4196895" y="4959083"/>
            <a:ext cx="1054948" cy="110528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158A9DA8-06CB-E0D5-D613-EC7A5685FC06}"/>
              </a:ext>
            </a:extLst>
          </p:cNvPr>
          <p:cNvSpPr/>
          <p:nvPr/>
        </p:nvSpPr>
        <p:spPr>
          <a:xfrm rot="16200000" flipV="1">
            <a:off x="4215497" y="2183830"/>
            <a:ext cx="1017744" cy="1105290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D89926-917D-F720-EF55-0EFB121A3D39}"/>
              </a:ext>
            </a:extLst>
          </p:cNvPr>
          <p:cNvSpPr txBox="1"/>
          <p:nvPr/>
        </p:nvSpPr>
        <p:spPr>
          <a:xfrm>
            <a:off x="274848" y="2422765"/>
            <a:ext cx="408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Simple Gaussian Shift Keying Modulation and Demodulation</a:t>
            </a:r>
          </a:p>
        </p:txBody>
      </p:sp>
    </p:spTree>
    <p:extLst>
      <p:ext uri="{BB962C8B-B14F-4D97-AF65-F5344CB8AC3E}">
        <p14:creationId xmlns:p14="http://schemas.microsoft.com/office/powerpoint/2010/main" val="2047330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FDA1C-2744-ACFA-4126-AB56528AD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Results, Testing, observing data (Transmission)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AE43B11-A043-58E9-BAE3-67BB0167E8AC}"/>
              </a:ext>
            </a:extLst>
          </p:cNvPr>
          <p:cNvSpPr txBox="1">
            <a:spLocks/>
          </p:cNvSpPr>
          <p:nvPr/>
        </p:nvSpPr>
        <p:spPr>
          <a:xfrm>
            <a:off x="1141413" y="1828800"/>
            <a:ext cx="9905999" cy="25703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Sending the Message: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 “Packet” of information is sent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Header: Sender address containing the type of message being sent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Payload: The “payload” or the important data that is transmitted in the packet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chemeClr val="bg1"/>
                </a:solidFill>
              </a:rPr>
              <a:t> “GNU Radio”</a:t>
            </a:r>
          </a:p>
          <a:p>
            <a:r>
              <a:rPr lang="en-US" dirty="0">
                <a:solidFill>
                  <a:schemeClr val="bg1"/>
                </a:solidFill>
              </a:rPr>
              <a:t>Main Message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Cyclic Redundancy Check  Defined Header and Payload  PDU to Tagged Stream  GFSK  Sending out the Modulated Signal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E05B21-728C-6C87-64A6-1587A1E74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58" y="4524573"/>
            <a:ext cx="1137612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0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6D3B-35D1-FA16-F6C9-1FF7A33F2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Results, Testing, observing data (Receiver Data pt.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31AD-17C5-3380-4E5A-7D410D5B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17391"/>
            <a:ext cx="9905999" cy="2695551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Receiving the Message: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Receiver accepts the packet (after analyzing the Header’s packet information) and is broken into its Header and Payload components to isolate and process the Payload</a:t>
            </a:r>
          </a:p>
          <a:p>
            <a:r>
              <a:rPr lang="en-US" dirty="0">
                <a:solidFill>
                  <a:schemeClr val="bg1"/>
                </a:solidFill>
              </a:rPr>
              <a:t>Automatic Gain Control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 Symbol Sync  GFSK Demodulation  Header/Payload </a:t>
            </a:r>
            <a:r>
              <a:rPr lang="en-US" dirty="0" err="1">
                <a:solidFill>
                  <a:schemeClr val="bg1"/>
                </a:solidFill>
                <a:sym typeface="Wingdings" panose="05000000000000000000" pitchFamily="2" charset="2"/>
              </a:rPr>
              <a:t>Demux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  Protocol Parser (for the Header data)  Tagged Stream to PDU  Cyclic Redundancy Check  Debug  Printed/Displayed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DFEA06-B669-832B-E6EB-CD4B4166F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56" y="4612942"/>
            <a:ext cx="11193226" cy="19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224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599</TotalTime>
  <Words>642</Words>
  <Application>Microsoft Office PowerPoint</Application>
  <PresentationFormat>Widescreen</PresentationFormat>
  <Paragraphs>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Tw Cen MT</vt:lpstr>
      <vt:lpstr>Circuit</vt:lpstr>
      <vt:lpstr>Satellite Communication and the world of RF</vt:lpstr>
      <vt:lpstr>Overview of Research Objectives</vt:lpstr>
      <vt:lpstr>Key Historical lessons of Communication</vt:lpstr>
      <vt:lpstr>Relevant Technology</vt:lpstr>
      <vt:lpstr>Understanding Modulation Techniques and satellite Communication</vt:lpstr>
      <vt:lpstr>Simulation of Communication and Radio Frequency Reception (pt. 1)</vt:lpstr>
      <vt:lpstr>Simulation of Communication and Radio Frequency Reception (pt. 2)</vt:lpstr>
      <vt:lpstr>Results, Testing, observing data (Transmission)</vt:lpstr>
      <vt:lpstr>Results, Testing, observing data (Receiver Data pt. 2)</vt:lpstr>
      <vt:lpstr>Results, Testing, observing data (Receiver Data pt. 2)</vt:lpstr>
      <vt:lpstr>Overall takeaways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Satellite Communication and the world of RF</dc:title>
  <dc:creator>Edrik Vachier</dc:creator>
  <cp:lastModifiedBy>Coe, Michelle A - (macoe)</cp:lastModifiedBy>
  <cp:revision>51</cp:revision>
  <dcterms:created xsi:type="dcterms:W3CDTF">2023-04-07T02:41:15Z</dcterms:created>
  <dcterms:modified xsi:type="dcterms:W3CDTF">2023-04-14T17:44:28Z</dcterms:modified>
</cp:coreProperties>
</file>